
<file path=[Content_Types].xml><?xml version="1.0" encoding="utf-8"?>
<Types xmlns="http://schemas.openxmlformats.org/package/2006/content-types">
  <Override PartName="/ppt/slides/slide45.xml" ContentType="application/vnd.openxmlformats-officedocument.presentationml.slide+xml"/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Override PartName="/ppt/slides/slide46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50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7.xml" ContentType="application/vnd.openxmlformats-officedocument.presentationml.slide+xml"/>
  <Override PartName="/ppt/slides/slide43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48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9.xml" ContentType="application/vnd.openxmlformats-officedocument.presentationml.slide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3" r:id="rId13"/>
    <p:sldId id="278" r:id="rId14"/>
    <p:sldId id="277" r:id="rId15"/>
    <p:sldId id="276" r:id="rId16"/>
    <p:sldId id="275" r:id="rId17"/>
    <p:sldId id="274" r:id="rId18"/>
    <p:sldId id="279" r:id="rId19"/>
    <p:sldId id="280" r:id="rId20"/>
    <p:sldId id="281" r:id="rId21"/>
    <p:sldId id="282" r:id="rId22"/>
    <p:sldId id="283" r:id="rId23"/>
    <p:sldId id="291" r:id="rId24"/>
    <p:sldId id="290" r:id="rId25"/>
    <p:sldId id="289" r:id="rId26"/>
    <p:sldId id="288" r:id="rId27"/>
    <p:sldId id="287" r:id="rId28"/>
    <p:sldId id="286" r:id="rId29"/>
    <p:sldId id="285" r:id="rId30"/>
    <p:sldId id="284" r:id="rId31"/>
    <p:sldId id="293" r:id="rId32"/>
    <p:sldId id="292" r:id="rId33"/>
    <p:sldId id="294" r:id="rId34"/>
    <p:sldId id="295" r:id="rId35"/>
    <p:sldId id="296" r:id="rId36"/>
    <p:sldId id="297" r:id="rId37"/>
    <p:sldId id="298" r:id="rId38"/>
    <p:sldId id="299" r:id="rId39"/>
    <p:sldId id="300" r:id="rId40"/>
    <p:sldId id="301" r:id="rId41"/>
    <p:sldId id="302" r:id="rId42"/>
    <p:sldId id="303" r:id="rId43"/>
    <p:sldId id="304" r:id="rId44"/>
    <p:sldId id="305" r:id="rId45"/>
    <p:sldId id="306" r:id="rId46"/>
    <p:sldId id="307" r:id="rId47"/>
    <p:sldId id="308" r:id="rId48"/>
    <p:sldId id="309" r:id="rId49"/>
    <p:sldId id="310" r:id="rId50"/>
    <p:sldId id="311" r:id="rId5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45C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80" d="100"/>
          <a:sy n="80" d="100"/>
        </p:scale>
        <p:origin x="-10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printerSettings" Target="printerSettings/printerSettings1.bin"/><Relationship Id="rId53" Type="http://schemas.openxmlformats.org/officeDocument/2006/relationships/presProps" Target="presProps.xml"/><Relationship Id="rId54" Type="http://schemas.openxmlformats.org/officeDocument/2006/relationships/viewProps" Target="viewProps.xml"/><Relationship Id="rId55" Type="http://schemas.openxmlformats.org/officeDocument/2006/relationships/theme" Target="theme/theme1.xml"/><Relationship Id="rId56" Type="http://schemas.openxmlformats.org/officeDocument/2006/relationships/tableStyles" Target="tableStyle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45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453-1F3D-DC4B-91CA-FA028E3E8650}" type="datetimeFigureOut">
              <a:rPr lang="en-US" smtClean="0"/>
              <a:pPr/>
              <a:t>3/29/11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5= 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3 = </a:t>
            </a:r>
            <a:endParaRPr lang="en-US" sz="96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9= </a:t>
            </a:r>
            <a:endParaRPr lang="en-US" sz="96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3 = 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10 = 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7 = </a:t>
            </a:r>
            <a:endParaRPr lang="en-US" sz="96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6= </a:t>
            </a:r>
            <a:endParaRPr lang="en-US" sz="9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 = 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27÷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72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45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5 = </a:t>
            </a:r>
            <a:endParaRPr lang="en-US" sz="96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54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63 </a:t>
            </a:r>
            <a:r>
              <a:rPr lang="en-US" sz="9600" dirty="0" smtClean="0"/>
              <a:t>÷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54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45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</a:t>
            </a:r>
            <a:r>
              <a:rPr lang="en-US" sz="9600" dirty="0" smtClean="0"/>
              <a:t>8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</a:t>
            </a:r>
            <a:r>
              <a:rPr lang="en-US" sz="9600" dirty="0" smtClean="0"/>
              <a:t>÷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</a:t>
            </a:r>
            <a:r>
              <a:rPr lang="en-US" sz="9600" dirty="0" smtClean="0"/>
              <a:t>8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18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90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81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99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72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45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9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200</Words>
  <Application>Microsoft Macintosh PowerPoint</Application>
  <PresentationFormat>On-screen Show (4:3)</PresentationFormat>
  <Paragraphs>50</Paragraphs>
  <Slides>50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8</cp:revision>
  <dcterms:created xsi:type="dcterms:W3CDTF">2011-03-29T23:19:44Z</dcterms:created>
  <dcterms:modified xsi:type="dcterms:W3CDTF">2011-03-29T23:24:44Z</dcterms:modified>
</cp:coreProperties>
</file>

<file path=docProps/thumbnail.jpeg>
</file>